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I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https://github.com/sreeharish223/NM_CD1_09_TASK5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</vt:lpstr>
      <vt:lpstr>Arial</vt:lpstr>
      <vt:lpstr>Calibri</vt:lpstr>
      <vt:lpstr>EB Garamond Medium</vt:lpstr>
      <vt:lpstr>EB Garamond</vt:lpstr>
      <vt:lpstr>Noto Sans Symbols</vt:lpstr>
      <vt:lpstr>Public Sans</vt:lpstr>
      <vt:lpstr>Arial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4</cp:revision>
  <dcterms:created xsi:type="dcterms:W3CDTF">2020-08-13T11:21:46Z</dcterms:created>
  <dcterms:modified xsi:type="dcterms:W3CDTF">2023-11-08T14:45:09Z</dcterms:modified>
</cp:coreProperties>
</file>